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7" r:id="rId5"/>
    <p:sldId id="262" r:id="rId6"/>
    <p:sldId id="268" r:id="rId7"/>
    <p:sldId id="269" r:id="rId8"/>
    <p:sldId id="261" r:id="rId9"/>
    <p:sldId id="278" r:id="rId10"/>
    <p:sldId id="266" r:id="rId11"/>
    <p:sldId id="265" r:id="rId12"/>
    <p:sldId id="258" r:id="rId13"/>
    <p:sldId id="259" r:id="rId14"/>
    <p:sldId id="263" r:id="rId15"/>
    <p:sldId id="264" r:id="rId16"/>
    <p:sldId id="260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  <p:sldId id="281" r:id="rId26"/>
    <p:sldId id="279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28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149-BC6B-4754-B0AD-F0FF0CF32150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01C-2CF2-42BB-8FEF-C25FCB711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9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149-BC6B-4754-B0AD-F0FF0CF32150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01C-2CF2-42BB-8FEF-C25FCB711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149-BC6B-4754-B0AD-F0FF0CF32150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01C-2CF2-42BB-8FEF-C25FCB711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4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149-BC6B-4754-B0AD-F0FF0CF32150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01C-2CF2-42BB-8FEF-C25FCB711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7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149-BC6B-4754-B0AD-F0FF0CF32150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01C-2CF2-42BB-8FEF-C25FCB711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4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149-BC6B-4754-B0AD-F0FF0CF32150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01C-2CF2-42BB-8FEF-C25FCB711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3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149-BC6B-4754-B0AD-F0FF0CF32150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01C-2CF2-42BB-8FEF-C25FCB711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4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149-BC6B-4754-B0AD-F0FF0CF32150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01C-2CF2-42BB-8FEF-C25FCB711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8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149-BC6B-4754-B0AD-F0FF0CF32150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01C-2CF2-42BB-8FEF-C25FCB711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7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149-BC6B-4754-B0AD-F0FF0CF32150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01C-2CF2-42BB-8FEF-C25FCB711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6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C149-BC6B-4754-B0AD-F0FF0CF32150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01C-2CF2-42BB-8FEF-C25FCB711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5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1C149-BC6B-4754-B0AD-F0FF0CF32150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8301C-2CF2-42BB-8FEF-C25FCB711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5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ringa.net/posts/recetas-y-cocina/7085266/Papas-Fritas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eneficiosparalasalud.com/ensalada-de-fruta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eru.com/estilo-de-vida/salud/salud-comer-manzana-diaria-previene-muerte-cardiovascular-noticia-216173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residentes.com/Alimentos/naranjas.htm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/?v=aFZKdyO86y4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El </a:t>
            </a:r>
            <a:r>
              <a:rPr lang="en-US" sz="8800" b="1" dirty="0" err="1" smtClean="0">
                <a:solidFill>
                  <a:schemeClr val="bg1"/>
                </a:solidFill>
              </a:rPr>
              <a:t>almuerzo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6324600"/>
            <a:ext cx="6400800" cy="1752600"/>
          </a:xfrm>
        </p:spPr>
        <p:txBody>
          <a:bodyPr>
            <a:normAutofit/>
          </a:bodyPr>
          <a:lstStyle/>
          <a:p>
            <a:r>
              <a:rPr lang="en-US" sz="800" dirty="0" smtClean="0"/>
              <a:t>http://www.thelunchtray.com/the-lunch-trays-lunch-tray-gets-a-makeover/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8705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el </a:t>
            </a:r>
            <a:r>
              <a:rPr lang="en-US" sz="8800" b="1" dirty="0" err="1" smtClean="0"/>
              <a:t>perrito</a:t>
            </a:r>
            <a:r>
              <a:rPr lang="en-US" sz="8800" b="1" dirty="0" smtClean="0"/>
              <a:t> </a:t>
            </a:r>
            <a:r>
              <a:rPr lang="en-US" sz="8800" b="1" dirty="0" err="1" smtClean="0"/>
              <a:t>caliente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800" dirty="0" smtClean="0"/>
              <a:t>http://www.gastronomiagourmetblog.com/category/curiosidades/</a:t>
            </a:r>
            <a:endParaRPr lang="en-US" sz="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2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err="1" smtClean="0">
                <a:solidFill>
                  <a:schemeClr val="bg1"/>
                </a:solidFill>
              </a:rPr>
              <a:t>las</a:t>
            </a:r>
            <a:r>
              <a:rPr lang="en-US" sz="8800" b="1" dirty="0" smtClean="0">
                <a:solidFill>
                  <a:schemeClr val="bg1"/>
                </a:solidFill>
              </a:rPr>
              <a:t> papas </a:t>
            </a:r>
            <a:r>
              <a:rPr lang="en-US" sz="8800" b="1" dirty="0" err="1" smtClean="0">
                <a:solidFill>
                  <a:schemeClr val="bg1"/>
                </a:solidFill>
              </a:rPr>
              <a:t>fritas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800" dirty="0" smtClean="0">
                <a:hlinkClick r:id="rId3"/>
              </a:rPr>
              <a:t>http://www.taringa.net/posts/recetas-y-cocina/7085266/Papas-Fritas.html</a:t>
            </a: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90389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1" y="609600"/>
            <a:ext cx="9067800" cy="1143000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la </a:t>
            </a:r>
            <a:r>
              <a:rPr lang="en-US" sz="8800" b="1" dirty="0" err="1" smtClean="0"/>
              <a:t>ensalada</a:t>
            </a:r>
            <a:r>
              <a:rPr lang="en-US" sz="8800" b="1" dirty="0" smtClean="0"/>
              <a:t> de </a:t>
            </a:r>
            <a:r>
              <a:rPr lang="en-US" sz="8800" b="1" dirty="0" err="1" smtClean="0"/>
              <a:t>frutas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800" dirty="0" smtClean="0">
              <a:hlinkClick r:id="rId3"/>
            </a:endParaRPr>
          </a:p>
          <a:p>
            <a:pPr marL="0" indent="0">
              <a:buNone/>
            </a:pPr>
            <a:endParaRPr lang="en-US" sz="800" dirty="0">
              <a:hlinkClick r:id="rId3"/>
            </a:endParaRPr>
          </a:p>
          <a:p>
            <a:pPr marL="0" indent="0">
              <a:buNone/>
            </a:pPr>
            <a:endParaRPr lang="en-US" sz="800" dirty="0" smtClean="0">
              <a:hlinkClick r:id="rId3"/>
            </a:endParaRPr>
          </a:p>
          <a:p>
            <a:pPr marL="0" indent="0">
              <a:buNone/>
            </a:pPr>
            <a:endParaRPr lang="en-US" sz="800" dirty="0">
              <a:hlinkClick r:id="rId3"/>
            </a:endParaRPr>
          </a:p>
          <a:p>
            <a:pPr marL="0" indent="0">
              <a:buNone/>
            </a:pPr>
            <a:endParaRPr lang="en-US" sz="800" dirty="0" smtClean="0">
              <a:hlinkClick r:id="rId3"/>
            </a:endParaRPr>
          </a:p>
          <a:p>
            <a:pPr marL="0" indent="0">
              <a:buNone/>
            </a:pPr>
            <a:endParaRPr lang="en-US" sz="800" dirty="0">
              <a:hlinkClick r:id="rId3"/>
            </a:endParaRPr>
          </a:p>
          <a:p>
            <a:pPr marL="0" indent="0">
              <a:buNone/>
            </a:pPr>
            <a:endParaRPr lang="en-US" sz="800" dirty="0" smtClean="0">
              <a:hlinkClick r:id="rId3"/>
            </a:endParaRPr>
          </a:p>
          <a:p>
            <a:pPr marL="0" indent="0">
              <a:buNone/>
            </a:pPr>
            <a:endParaRPr lang="en-US" sz="800" dirty="0">
              <a:hlinkClick r:id="rId3"/>
            </a:endParaRPr>
          </a:p>
          <a:p>
            <a:pPr marL="0" indent="0">
              <a:buNone/>
            </a:pPr>
            <a:endParaRPr lang="en-US" sz="800" dirty="0" smtClean="0">
              <a:hlinkClick r:id="rId3"/>
            </a:endParaRPr>
          </a:p>
          <a:p>
            <a:pPr marL="0" indent="0">
              <a:buNone/>
            </a:pPr>
            <a:endParaRPr lang="en-US" sz="800" dirty="0">
              <a:hlinkClick r:id="rId3"/>
            </a:endParaRPr>
          </a:p>
          <a:p>
            <a:pPr marL="0" indent="0">
              <a:buNone/>
            </a:pPr>
            <a:endParaRPr lang="en-US" sz="800" dirty="0" smtClean="0">
              <a:hlinkClick r:id="rId3"/>
            </a:endParaRPr>
          </a:p>
          <a:p>
            <a:pPr marL="0" indent="0">
              <a:buNone/>
            </a:pPr>
            <a:endParaRPr lang="en-US" sz="800" dirty="0">
              <a:hlinkClick r:id="rId3"/>
            </a:endParaRPr>
          </a:p>
          <a:p>
            <a:pPr marL="0" indent="0">
              <a:buNone/>
            </a:pPr>
            <a:endParaRPr lang="en-US" sz="800" dirty="0" smtClean="0">
              <a:hlinkClick r:id="rId3"/>
            </a:endParaRPr>
          </a:p>
          <a:p>
            <a:pPr marL="0" indent="0">
              <a:buNone/>
            </a:pPr>
            <a:endParaRPr lang="en-US" sz="800" dirty="0">
              <a:hlinkClick r:id="rId3"/>
            </a:endParaRPr>
          </a:p>
          <a:p>
            <a:pPr marL="0" indent="0">
              <a:buNone/>
            </a:pPr>
            <a:endParaRPr lang="en-US" sz="800" dirty="0" smtClean="0">
              <a:hlinkClick r:id="rId3"/>
            </a:endParaRPr>
          </a:p>
          <a:p>
            <a:pPr marL="0" indent="0">
              <a:buNone/>
            </a:pPr>
            <a:endParaRPr lang="en-US" sz="800" dirty="0">
              <a:hlinkClick r:id="rId3"/>
            </a:endParaRPr>
          </a:p>
          <a:p>
            <a:pPr marL="0" indent="0">
              <a:buNone/>
            </a:pPr>
            <a:endParaRPr lang="en-US" sz="800" dirty="0" smtClean="0">
              <a:hlinkClick r:id="rId3"/>
            </a:endParaRPr>
          </a:p>
          <a:p>
            <a:pPr marL="0" indent="0">
              <a:buNone/>
            </a:pPr>
            <a:endParaRPr lang="en-US" sz="800" dirty="0">
              <a:hlinkClick r:id="rId3"/>
            </a:endParaRPr>
          </a:p>
          <a:p>
            <a:pPr marL="0" indent="0">
              <a:buNone/>
            </a:pPr>
            <a:endParaRPr lang="en-US" sz="800" dirty="0" smtClean="0">
              <a:hlinkClick r:id="rId3"/>
            </a:endParaRPr>
          </a:p>
          <a:p>
            <a:pPr marL="0" indent="0">
              <a:buNone/>
            </a:pPr>
            <a:endParaRPr lang="en-US" sz="800" dirty="0">
              <a:hlinkClick r:id="rId3"/>
            </a:endParaRPr>
          </a:p>
          <a:p>
            <a:pPr marL="0" indent="0">
              <a:buNone/>
            </a:pPr>
            <a:endParaRPr lang="en-US" sz="800" dirty="0" smtClean="0">
              <a:hlinkClick r:id="rId3"/>
            </a:endParaRPr>
          </a:p>
          <a:p>
            <a:pPr marL="0" indent="0">
              <a:buNone/>
            </a:pPr>
            <a:endParaRPr lang="en-US" sz="800" dirty="0">
              <a:hlinkClick r:id="rId3"/>
            </a:endParaRPr>
          </a:p>
          <a:p>
            <a:pPr marL="0" indent="0">
              <a:buNone/>
            </a:pPr>
            <a:endParaRPr lang="en-US" sz="800" dirty="0" smtClean="0">
              <a:hlinkClick r:id="rId3"/>
            </a:endParaRPr>
          </a:p>
          <a:p>
            <a:pPr marL="0" indent="0">
              <a:buNone/>
            </a:pPr>
            <a:endParaRPr lang="en-US" sz="800" dirty="0">
              <a:hlinkClick r:id="rId3"/>
            </a:endParaRPr>
          </a:p>
          <a:p>
            <a:pPr marL="0" indent="0">
              <a:buNone/>
            </a:pPr>
            <a:endParaRPr lang="en-US" sz="800" dirty="0" smtClean="0">
              <a:hlinkClick r:id="rId3"/>
            </a:endParaRPr>
          </a:p>
          <a:p>
            <a:pPr marL="0" indent="0">
              <a:buNone/>
            </a:pPr>
            <a:endParaRPr lang="en-US" sz="800" dirty="0">
              <a:hlinkClick r:id="rId3"/>
            </a:endParaRPr>
          </a:p>
          <a:p>
            <a:pPr marL="0" indent="0">
              <a:buNone/>
            </a:pPr>
            <a:endParaRPr lang="en-US" sz="800" dirty="0" smtClean="0">
              <a:hlinkClick r:id="rId3"/>
            </a:endParaRPr>
          </a:p>
          <a:p>
            <a:pPr marL="0" indent="0">
              <a:buNone/>
            </a:pPr>
            <a:endParaRPr lang="en-US" sz="800" dirty="0">
              <a:hlinkClick r:id="rId3"/>
            </a:endParaRPr>
          </a:p>
          <a:p>
            <a:pPr marL="0" indent="0">
              <a:buNone/>
            </a:pPr>
            <a:endParaRPr lang="en-US" sz="800" dirty="0" smtClean="0">
              <a:hlinkClick r:id="rId3"/>
            </a:endParaRPr>
          </a:p>
          <a:p>
            <a:pPr marL="0" indent="0">
              <a:buNone/>
            </a:pPr>
            <a:r>
              <a:rPr lang="en-US" sz="800" dirty="0" smtClean="0">
                <a:hlinkClick r:id="rId3"/>
              </a:rPr>
              <a:t>http://beneficiosparalasalud.com/ensalada-de-frutas/</a:t>
            </a: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6912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err="1">
                <a:solidFill>
                  <a:schemeClr val="bg1"/>
                </a:solidFill>
              </a:rPr>
              <a:t>l</a:t>
            </a:r>
            <a:r>
              <a:rPr lang="en-US" sz="8800" b="1" dirty="0" err="1" smtClean="0">
                <a:solidFill>
                  <a:schemeClr val="bg1"/>
                </a:solidFill>
              </a:rPr>
              <a:t>as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</a:rPr>
              <a:t>fresas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800" dirty="0" smtClean="0"/>
              <a:t>http://moshaool.blogspot.com/2012_05_01_archive.html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1060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la </a:t>
            </a:r>
            <a:r>
              <a:rPr lang="en-US" sz="8800" b="1" dirty="0" err="1" smtClean="0"/>
              <a:t>manzana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800" dirty="0" smtClean="0">
                <a:hlinkClick r:id="rId3"/>
              </a:rPr>
              <a:t>http://peru.com/estilo-de-vida/salud/salud-comer-manzana-diaria-previene-muerte-cardiovascular-noticia-216173</a:t>
            </a: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4811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la </a:t>
            </a:r>
            <a:r>
              <a:rPr lang="en-US" sz="8800" b="1" dirty="0" err="1" smtClean="0">
                <a:solidFill>
                  <a:schemeClr val="bg1"/>
                </a:solidFill>
              </a:rPr>
              <a:t>naranja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800" dirty="0" smtClean="0">
                <a:hlinkClick r:id="rId3"/>
              </a:rPr>
              <a:t>http://www.euroresidentes.com/Alimentos/naranjas.htm</a:t>
            </a: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4416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la </a:t>
            </a:r>
            <a:r>
              <a:rPr lang="en-US" sz="8800" b="1" dirty="0" err="1" smtClean="0"/>
              <a:t>galleta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800" dirty="0" smtClean="0"/>
              <a:t>http://www.quo.es/ser-humano/quien-invento-las-galletas-cookies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69862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30362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la </a:t>
            </a:r>
            <a:r>
              <a:rPr lang="en-US" sz="8800" b="1" dirty="0" err="1" smtClean="0"/>
              <a:t>sopa</a:t>
            </a:r>
            <a:r>
              <a:rPr lang="en-US" sz="8800" b="1" dirty="0" smtClean="0"/>
              <a:t> de </a:t>
            </a:r>
            <a:r>
              <a:rPr lang="en-US" sz="8800" b="1" dirty="0" err="1" smtClean="0"/>
              <a:t>verduras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800" dirty="0" smtClean="0"/>
              <a:t>https://www.google.com/search?q=las+papas+fritas&amp;biw=1093&amp;bih=514&amp;source=lnms&amp;tbm=isch&amp;sa=X&amp;ei=el5OVPy6BYq7ggTRsYKoCw&amp;sqi=2&amp;ved=0CAYQ_AUoAQ#tbm=isch&amp;q=la+sopa+de+verduras&amp;facrc=_&amp;imgdii=_&amp;imgrc=BCAZqTfpDSMmQM%253A%3BDd8cOKPO5FRXfM%3Bhttp%253A%252F%252Fvivirsalud.imujer.com%252Fsites%252Fvivirsalud.imujer.com%252Ffiles%252Fimagecache%252Fprimera%252FSopa-de-verduras-para-adelgazar.jpg%3Bhttp%253A%252F%252Fvivirsalud.imujer.com%252F2011%252F04%252F11%252Fsopa-de-verduras-para-adelgazar%3B630%3B370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81051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el </a:t>
            </a:r>
            <a:r>
              <a:rPr lang="en-US" sz="8800" b="1" dirty="0" err="1" smtClean="0"/>
              <a:t>agua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800" dirty="0" smtClean="0"/>
              <a:t>http://imgkid.com/botella-de-agua-dibujo.shtml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26862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la </a:t>
            </a:r>
            <a:r>
              <a:rPr lang="en-US" sz="8800" b="1" dirty="0" err="1" smtClean="0"/>
              <a:t>limonada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800" dirty="0" smtClean="0"/>
              <a:t>http://www.hero.cult.cu/dieta-de-la-limonada-para-adelgazar-y-dormir-bien/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2849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l</a:t>
            </a:r>
            <a:r>
              <a:rPr lang="en-US" sz="8800" b="1" dirty="0" smtClean="0"/>
              <a:t>a </a:t>
            </a:r>
            <a:r>
              <a:rPr lang="en-US" sz="8800" b="1" dirty="0" err="1" smtClean="0"/>
              <a:t>ensalada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800" dirty="0" smtClean="0"/>
              <a:t>http://saborgourmet.com/recetas-light-ensalada-light/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28612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el </a:t>
            </a:r>
            <a:r>
              <a:rPr lang="en-US" sz="8800" b="1" dirty="0" err="1" smtClean="0"/>
              <a:t>refresco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800" dirty="0" smtClean="0"/>
              <a:t>http://mexico.feebbo.com/blog/estudio-de-mercado-sobre-consumo-de-refresco-en-mexico/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50014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el </a:t>
            </a:r>
            <a:r>
              <a:rPr lang="en-US" sz="8800" b="1" dirty="0" err="1" smtClean="0"/>
              <a:t>té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sz="800" dirty="0" smtClean="0"/>
              <a:t>http://www.mundorecetas.com/foro/showthread.php/293106-El-desayuno-del-domingo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4926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el </a:t>
            </a:r>
            <a:r>
              <a:rPr lang="en-US" sz="8800" b="1" dirty="0" err="1" smtClean="0">
                <a:solidFill>
                  <a:schemeClr val="bg1"/>
                </a:solidFill>
              </a:rPr>
              <a:t>té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</a:rPr>
              <a:t>helado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800" dirty="0" smtClean="0"/>
              <a:t>http://www.veoverde.com/2010/01/receta-para-el-calor-te-helado-o-ice-tea/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79963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7000" dirty="0">
                <a:hlinkClick r:id="rId3"/>
              </a:rPr>
              <a:t>http://www.youtube.com/watch/?</a:t>
            </a:r>
            <a:r>
              <a:rPr lang="en-US" sz="7000" dirty="0" smtClean="0">
                <a:hlinkClick r:id="rId3"/>
              </a:rPr>
              <a:t>v=aFZKdyO86y4</a:t>
            </a:r>
            <a:endParaRPr lang="en-US" sz="7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800" dirty="0"/>
              <a:t>http://www.iphoideas.com/blog/esp/?p=1553</a:t>
            </a:r>
          </a:p>
        </p:txBody>
      </p:sp>
    </p:spTree>
    <p:extLst>
      <p:ext uri="{BB962C8B-B14F-4D97-AF65-F5344CB8AC3E}">
        <p14:creationId xmlns:p14="http://schemas.microsoft.com/office/powerpoint/2010/main" val="1020531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sz="3600" b="1" dirty="0"/>
              <a:t>www.mcdonalds.co.cr</a:t>
            </a:r>
          </a:p>
          <a:p>
            <a:r>
              <a:rPr lang="en-US" sz="3600" b="1" dirty="0" err="1"/>
              <a:t>menú</a:t>
            </a:r>
            <a:r>
              <a:rPr lang="en-US" sz="3600" b="1" dirty="0"/>
              <a:t> -&gt; </a:t>
            </a:r>
            <a:r>
              <a:rPr lang="en-US" sz="3600" b="1" dirty="0" err="1"/>
              <a:t>desayunos</a:t>
            </a:r>
            <a:r>
              <a:rPr lang="en-US" sz="3600" b="1" dirty="0"/>
              <a:t> </a:t>
            </a:r>
          </a:p>
          <a:p>
            <a:pPr marL="514350" indent="-514350">
              <a:buAutoNum type="arabicParenR"/>
            </a:pPr>
            <a:r>
              <a:rPr lang="en-US" sz="3600" b="1" dirty="0" smtClean="0"/>
              <a:t>¿</a:t>
            </a:r>
            <a:r>
              <a:rPr lang="en-US" sz="3600" b="1" dirty="0" err="1"/>
              <a:t>Cómo</a:t>
            </a:r>
            <a:r>
              <a:rPr lang="en-US" sz="3600" b="1" dirty="0"/>
              <a:t> se llama la </a:t>
            </a:r>
            <a:r>
              <a:rPr lang="en-US" sz="3600" b="1" dirty="0" err="1"/>
              <a:t>especialidad</a:t>
            </a:r>
            <a:r>
              <a:rPr lang="en-US" sz="3600" b="1" dirty="0"/>
              <a:t> </a:t>
            </a:r>
            <a:r>
              <a:rPr lang="en-US" sz="3600" b="1" dirty="0" err="1"/>
              <a:t>tica</a:t>
            </a:r>
            <a:r>
              <a:rPr lang="en-US" sz="3600" b="1" dirty="0"/>
              <a:t>?</a:t>
            </a:r>
            <a:br>
              <a:rPr lang="en-US" sz="3600" b="1" dirty="0"/>
            </a:br>
            <a:endParaRPr lang="en-US" sz="3600" b="1" dirty="0" smtClean="0"/>
          </a:p>
          <a:p>
            <a:r>
              <a:rPr lang="en-US" sz="3600" b="1" dirty="0" err="1" smtClean="0"/>
              <a:t>Niños</a:t>
            </a:r>
            <a:r>
              <a:rPr lang="en-US" sz="3600" b="1" dirty="0" smtClean="0"/>
              <a:t> y </a:t>
            </a:r>
            <a:r>
              <a:rPr lang="en-US" sz="3600" b="1" dirty="0" err="1" smtClean="0"/>
              <a:t>familia</a:t>
            </a:r>
            <a:endParaRPr lang="en-US" sz="3600" b="1" dirty="0" smtClean="0"/>
          </a:p>
          <a:p>
            <a:pPr marL="514350" indent="-514350">
              <a:buAutoNum type="arabicParenR"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2) ¿</a:t>
            </a:r>
            <a:r>
              <a:rPr lang="en-US" sz="3600" b="1" dirty="0" err="1"/>
              <a:t>Cómo</a:t>
            </a:r>
            <a:r>
              <a:rPr lang="en-US" sz="3600" b="1" dirty="0"/>
              <a:t> se dice "happy meal“ en </a:t>
            </a:r>
            <a:r>
              <a:rPr lang="en-US" sz="3600" b="1" dirty="0" err="1"/>
              <a:t>español</a:t>
            </a:r>
            <a:r>
              <a:rPr lang="en-US" sz="3600" b="1" dirty="0" smtClean="0"/>
              <a:t>?</a:t>
            </a:r>
          </a:p>
          <a:p>
            <a:pPr marL="0" indent="0">
              <a:buNone/>
            </a:pPr>
            <a:endParaRPr lang="en-US" sz="9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9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900" b="1" dirty="0" smtClean="0"/>
              <a:t>http</a:t>
            </a:r>
            <a:r>
              <a:rPr lang="en-US" sz="900" b="1" dirty="0"/>
              <a:t>://www.panoramasnews.com/2014/07/21/diez-hechos-inquietantes-sobre-la-cajita-feliz-de-mcdonalds</a:t>
            </a:r>
            <a:r>
              <a:rPr lang="en-US" sz="900" b="1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23068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-41564"/>
            <a:ext cx="8229600" cy="58213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www.mcdonalds.co.cr</a:t>
            </a:r>
          </a:p>
          <a:p>
            <a:r>
              <a:rPr lang="en-US" sz="3600" b="1" dirty="0" err="1"/>
              <a:t>menú</a:t>
            </a:r>
            <a:r>
              <a:rPr lang="en-US" sz="3600" b="1" dirty="0"/>
              <a:t> -&gt; </a:t>
            </a:r>
            <a:r>
              <a:rPr lang="en-US" sz="3600" b="1" dirty="0" err="1" smtClean="0"/>
              <a:t>desayunos</a:t>
            </a:r>
            <a:endParaRPr lang="en-US" sz="3600" b="1" dirty="0" smtClean="0"/>
          </a:p>
          <a:p>
            <a:pPr marL="0" indent="0">
              <a:buNone/>
            </a:pPr>
            <a:endParaRPr lang="en-US" sz="3600" b="1" dirty="0"/>
          </a:p>
          <a:p>
            <a:pPr marL="514350" indent="-514350">
              <a:buAutoNum type="arabicParenR"/>
            </a:pPr>
            <a:r>
              <a:rPr lang="en-US" sz="3600" b="1" dirty="0" smtClean="0"/>
              <a:t>¿</a:t>
            </a:r>
            <a:r>
              <a:rPr lang="en-US" sz="3600" b="1" dirty="0" err="1"/>
              <a:t>Cómo</a:t>
            </a:r>
            <a:r>
              <a:rPr lang="en-US" sz="3600" b="1" dirty="0"/>
              <a:t> se llama la </a:t>
            </a:r>
            <a:r>
              <a:rPr lang="en-US" sz="3600" b="1" dirty="0" err="1"/>
              <a:t>especialidad</a:t>
            </a:r>
            <a:r>
              <a:rPr lang="en-US" sz="3600" b="1" dirty="0"/>
              <a:t> </a:t>
            </a:r>
            <a:r>
              <a:rPr lang="en-US" sz="3600" b="1" dirty="0" err="1"/>
              <a:t>tica</a:t>
            </a:r>
            <a:r>
              <a:rPr lang="en-US" sz="3600" b="1" dirty="0" smtClean="0"/>
              <a:t>?</a:t>
            </a:r>
          </a:p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McPinto</a:t>
            </a: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 err="1" smtClean="0"/>
              <a:t>Niños</a:t>
            </a:r>
            <a:r>
              <a:rPr lang="en-US" sz="3600" b="1" dirty="0" smtClean="0"/>
              <a:t> y </a:t>
            </a:r>
            <a:r>
              <a:rPr lang="en-US" sz="3600" b="1" dirty="0" err="1" smtClean="0"/>
              <a:t>familia</a:t>
            </a:r>
            <a:endParaRPr lang="en-US" sz="3600" b="1" dirty="0" smtClean="0"/>
          </a:p>
          <a:p>
            <a:pPr marL="514350" indent="-514350">
              <a:buAutoNum type="arabicParenR"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2) ¿</a:t>
            </a:r>
            <a:r>
              <a:rPr lang="en-US" sz="3600" b="1" dirty="0" err="1"/>
              <a:t>Cómo</a:t>
            </a:r>
            <a:r>
              <a:rPr lang="en-US" sz="3600" b="1" dirty="0"/>
              <a:t> se dice "happy meal“ en </a:t>
            </a:r>
            <a:r>
              <a:rPr lang="en-US" sz="3600" b="1" dirty="0" err="1"/>
              <a:t>español</a:t>
            </a:r>
            <a:r>
              <a:rPr lang="en-US" sz="3600" b="1" dirty="0" smtClean="0"/>
              <a:t>?</a:t>
            </a:r>
          </a:p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Cajita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feliz</a:t>
            </a:r>
            <a:r>
              <a:rPr lang="en-US" sz="3600" b="1" dirty="0">
                <a:solidFill>
                  <a:srgbClr val="FF0000"/>
                </a:solidFill>
              </a:rPr>
              <a:t>	</a:t>
            </a:r>
            <a:r>
              <a:rPr lang="en-US" sz="800" b="1" dirty="0" smtClean="0">
                <a:solidFill>
                  <a:srgbClr val="FF0000"/>
                </a:solidFill>
              </a:rPr>
              <a:t>http</a:t>
            </a:r>
            <a:r>
              <a:rPr lang="en-US" sz="800" b="1" dirty="0">
                <a:solidFill>
                  <a:srgbClr val="FF0000"/>
                </a:solidFill>
              </a:rPr>
              <a:t>://www.panoramasnews.com/2014/07/21/diez-hechos-inquietantes-sobre-la-cajita-feliz-de-mcdonalds/</a:t>
            </a:r>
          </a:p>
        </p:txBody>
      </p:sp>
    </p:spTree>
    <p:extLst>
      <p:ext uri="{BB962C8B-B14F-4D97-AF65-F5344CB8AC3E}">
        <p14:creationId xmlns:p14="http://schemas.microsoft.com/office/powerpoint/2010/main" val="3211544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782"/>
            <a:ext cx="8763000" cy="4525963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Más</a:t>
            </a:r>
            <a:r>
              <a:rPr lang="en-US" b="1" dirty="0" smtClean="0"/>
              <a:t> </a:t>
            </a:r>
            <a:r>
              <a:rPr lang="en-US" b="1" dirty="0" err="1" smtClean="0"/>
              <a:t>allá</a:t>
            </a:r>
            <a:r>
              <a:rPr lang="en-US" b="1" dirty="0" smtClean="0"/>
              <a:t> </a:t>
            </a:r>
            <a:r>
              <a:rPr lang="en-US" b="1" dirty="0"/>
              <a:t>-&gt; el </a:t>
            </a:r>
            <a:r>
              <a:rPr lang="en-US" b="1" dirty="0" err="1"/>
              <a:t>origen</a:t>
            </a:r>
            <a:r>
              <a:rPr lang="en-US" b="1" dirty="0"/>
              <a:t> de </a:t>
            </a:r>
            <a:r>
              <a:rPr lang="en-US" b="1" dirty="0" err="1"/>
              <a:t>nuestras</a:t>
            </a:r>
            <a:r>
              <a:rPr lang="en-US" b="1" dirty="0"/>
              <a:t> </a:t>
            </a:r>
            <a:r>
              <a:rPr lang="en-US" b="1" dirty="0" err="1" smtClean="0"/>
              <a:t>piñas</a:t>
            </a:r>
            <a:r>
              <a:rPr lang="en-US" b="1" dirty="0" smtClean="0"/>
              <a:t> (video)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Antes </a:t>
            </a:r>
            <a:r>
              <a:rPr lang="en-US" b="1" dirty="0"/>
              <a:t>de </a:t>
            </a:r>
            <a:r>
              <a:rPr lang="en-US" b="1" dirty="0" err="1"/>
              <a:t>ver</a:t>
            </a:r>
            <a:r>
              <a:rPr lang="en-US" b="1" dirty="0"/>
              <a:t>: </a:t>
            </a:r>
            <a:endParaRPr lang="en-US" b="1" dirty="0" smtClean="0"/>
          </a:p>
          <a:p>
            <a:pPr marL="457200" indent="-457200">
              <a:buAutoNum type="arabicParenR"/>
            </a:pPr>
            <a:r>
              <a:rPr lang="en-US" b="1" dirty="0" smtClean="0"/>
              <a:t>What </a:t>
            </a:r>
            <a:r>
              <a:rPr lang="en-US" b="1" dirty="0"/>
              <a:t>do you think a pineapple plant looks like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 smtClean="0"/>
              <a:t>Mientras</a:t>
            </a:r>
            <a:r>
              <a:rPr lang="en-US" b="1" dirty="0" smtClean="0"/>
              <a:t> </a:t>
            </a:r>
            <a:r>
              <a:rPr lang="en-US" b="1" dirty="0" err="1"/>
              <a:t>ver</a:t>
            </a:r>
            <a:r>
              <a:rPr lang="en-US" b="1" dirty="0"/>
              <a:t>: 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2) Las </a:t>
            </a:r>
            <a:r>
              <a:rPr lang="en-US" b="1" dirty="0" err="1" smtClean="0"/>
              <a:t>piñas</a:t>
            </a:r>
            <a:r>
              <a:rPr lang="en-US" b="1" dirty="0" smtClean="0"/>
              <a:t> </a:t>
            </a:r>
            <a:r>
              <a:rPr lang="en-US" b="1" dirty="0" err="1"/>
              <a:t>necesitan</a:t>
            </a:r>
            <a:r>
              <a:rPr lang="en-US" b="1" dirty="0"/>
              <a:t> </a:t>
            </a:r>
            <a:r>
              <a:rPr lang="en-US" b="1" dirty="0" err="1"/>
              <a:t>climas</a:t>
            </a:r>
            <a:r>
              <a:rPr lang="en-US" b="1" dirty="0"/>
              <a:t> </a:t>
            </a:r>
            <a:r>
              <a:rPr lang="en-US" b="1" dirty="0" err="1" smtClean="0"/>
              <a:t>húmedos</a:t>
            </a:r>
            <a:r>
              <a:rPr lang="en-US" b="1" dirty="0" smtClean="0"/>
              <a:t>. </a:t>
            </a:r>
            <a:r>
              <a:rPr lang="en-US" b="1" dirty="0"/>
              <a:t>¿</a:t>
            </a:r>
            <a:r>
              <a:rPr lang="en-US" b="1" dirty="0" err="1" smtClean="0"/>
              <a:t>Qué</a:t>
            </a:r>
            <a:r>
              <a:rPr lang="en-US" b="1" dirty="0" smtClean="0"/>
              <a:t>  </a:t>
            </a:r>
            <a:r>
              <a:rPr lang="en-US" b="1" dirty="0" err="1" smtClean="0"/>
              <a:t>quiere</a:t>
            </a:r>
            <a:r>
              <a:rPr lang="en-US" b="1" dirty="0" smtClean="0"/>
              <a:t> </a:t>
            </a:r>
            <a:r>
              <a:rPr lang="en-US" b="1" dirty="0" err="1" smtClean="0"/>
              <a:t>decir</a:t>
            </a:r>
            <a:r>
              <a:rPr lang="en-US" b="1" dirty="0"/>
              <a:t> </a:t>
            </a:r>
            <a:r>
              <a:rPr lang="en-US" b="1" dirty="0" smtClean="0"/>
              <a:t>"</a:t>
            </a:r>
            <a:r>
              <a:rPr lang="en-US" b="1" dirty="0" err="1" smtClean="0"/>
              <a:t>húmedo</a:t>
            </a:r>
            <a:r>
              <a:rPr lang="en-US" b="1" dirty="0"/>
              <a:t>"?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3</a:t>
            </a:r>
            <a:r>
              <a:rPr lang="en-US" b="1" dirty="0" smtClean="0"/>
              <a:t>) </a:t>
            </a:r>
            <a:r>
              <a:rPr lang="en-US" b="1" dirty="0"/>
              <a:t>How many months does it take to </a:t>
            </a:r>
            <a:r>
              <a:rPr lang="en-US" b="1" dirty="0" smtClean="0"/>
              <a:t>yield </a:t>
            </a:r>
            <a:r>
              <a:rPr lang="en-US" b="1" dirty="0" err="1"/>
              <a:t>pinas</a:t>
            </a:r>
            <a:r>
              <a:rPr lang="en-US" b="1" dirty="0"/>
              <a:t>? Entre ___ y ___ </a:t>
            </a:r>
            <a:r>
              <a:rPr lang="en-US" b="1" dirty="0" err="1"/>
              <a:t>meses</a:t>
            </a:r>
            <a:r>
              <a:rPr lang="en-US" b="1" dirty="0"/>
              <a:t>.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4) ¿</a:t>
            </a:r>
            <a:r>
              <a:rPr lang="en-US" b="1" dirty="0" err="1" smtClean="0"/>
              <a:t>Cómo</a:t>
            </a:r>
            <a:r>
              <a:rPr lang="en-US" b="1" dirty="0" smtClean="0"/>
              <a:t> </a:t>
            </a:r>
            <a:r>
              <a:rPr lang="en-US" b="1" dirty="0" err="1" smtClean="0"/>
              <a:t>están</a:t>
            </a:r>
            <a:r>
              <a:rPr lang="en-US" b="1" dirty="0" smtClean="0"/>
              <a:t> </a:t>
            </a:r>
            <a:r>
              <a:rPr lang="en-US" b="1" dirty="0" err="1"/>
              <a:t>las</a:t>
            </a:r>
            <a:r>
              <a:rPr lang="en-US" b="1" dirty="0"/>
              <a:t> </a:t>
            </a:r>
            <a:r>
              <a:rPr lang="en-US" b="1" dirty="0" err="1" smtClean="0"/>
              <a:t>piñas</a:t>
            </a:r>
            <a:r>
              <a:rPr lang="en-US" b="1" dirty="0" smtClean="0"/>
              <a:t> </a:t>
            </a:r>
            <a:r>
              <a:rPr lang="en-US" b="1" dirty="0" err="1" smtClean="0"/>
              <a:t>cuando</a:t>
            </a:r>
            <a:r>
              <a:rPr lang="en-US" b="1" dirty="0" smtClean="0"/>
              <a:t> </a:t>
            </a:r>
            <a:r>
              <a:rPr lang="en-US" b="1" dirty="0" err="1"/>
              <a:t>llegan</a:t>
            </a:r>
            <a:r>
              <a:rPr lang="en-US" b="1" dirty="0"/>
              <a:t> a McDonalds? _____ (fresh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sz="800" b="1" dirty="0"/>
              <a:t>http://www.medicalnewstoday.com/articles/276903.php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9893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927"/>
            <a:ext cx="8763000" cy="4525963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Más</a:t>
            </a:r>
            <a:r>
              <a:rPr lang="en-US" b="1" dirty="0" smtClean="0"/>
              <a:t> </a:t>
            </a:r>
            <a:r>
              <a:rPr lang="en-US" b="1" dirty="0" err="1" smtClean="0"/>
              <a:t>allá</a:t>
            </a:r>
            <a:r>
              <a:rPr lang="en-US" b="1" dirty="0" smtClean="0"/>
              <a:t> </a:t>
            </a:r>
            <a:r>
              <a:rPr lang="en-US" b="1" dirty="0"/>
              <a:t>-&gt; el </a:t>
            </a:r>
            <a:r>
              <a:rPr lang="en-US" b="1" dirty="0" err="1"/>
              <a:t>origen</a:t>
            </a:r>
            <a:r>
              <a:rPr lang="en-US" b="1" dirty="0"/>
              <a:t> de </a:t>
            </a:r>
            <a:r>
              <a:rPr lang="en-US" b="1" dirty="0" err="1"/>
              <a:t>nuestras</a:t>
            </a:r>
            <a:r>
              <a:rPr lang="en-US" b="1" dirty="0"/>
              <a:t> </a:t>
            </a:r>
            <a:r>
              <a:rPr lang="en-US" b="1" dirty="0" err="1" smtClean="0"/>
              <a:t>piñas</a:t>
            </a:r>
            <a:r>
              <a:rPr lang="en-US" b="1" dirty="0" smtClean="0"/>
              <a:t> (video)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Antes </a:t>
            </a:r>
            <a:r>
              <a:rPr lang="en-US" b="1" dirty="0"/>
              <a:t>de </a:t>
            </a:r>
            <a:r>
              <a:rPr lang="en-US" b="1" dirty="0" err="1"/>
              <a:t>ver</a:t>
            </a:r>
            <a:r>
              <a:rPr lang="en-US" b="1" dirty="0"/>
              <a:t>: </a:t>
            </a:r>
            <a:endParaRPr lang="en-US" b="1" dirty="0" smtClean="0"/>
          </a:p>
          <a:p>
            <a:pPr marL="457200" indent="-457200">
              <a:buAutoNum type="arabicParenR"/>
            </a:pPr>
            <a:r>
              <a:rPr lang="en-US" b="1" dirty="0" smtClean="0"/>
              <a:t>What </a:t>
            </a:r>
            <a:r>
              <a:rPr lang="en-US" b="1" dirty="0"/>
              <a:t>do you think a pineapple plant looks like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 smtClean="0"/>
              <a:t>Mientras</a:t>
            </a:r>
            <a:r>
              <a:rPr lang="en-US" b="1" dirty="0" smtClean="0"/>
              <a:t> </a:t>
            </a:r>
            <a:r>
              <a:rPr lang="en-US" b="1" dirty="0" err="1"/>
              <a:t>ver</a:t>
            </a:r>
            <a:r>
              <a:rPr lang="en-US" b="1" dirty="0"/>
              <a:t>: 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2) Las </a:t>
            </a:r>
            <a:r>
              <a:rPr lang="en-US" b="1" dirty="0" err="1" smtClean="0"/>
              <a:t>piñas</a:t>
            </a:r>
            <a:r>
              <a:rPr lang="en-US" b="1" dirty="0" smtClean="0"/>
              <a:t> </a:t>
            </a:r>
            <a:r>
              <a:rPr lang="en-US" b="1" dirty="0" err="1"/>
              <a:t>necesitan</a:t>
            </a:r>
            <a:r>
              <a:rPr lang="en-US" b="1" dirty="0"/>
              <a:t> </a:t>
            </a:r>
            <a:r>
              <a:rPr lang="en-US" b="1" dirty="0" err="1"/>
              <a:t>climas</a:t>
            </a:r>
            <a:r>
              <a:rPr lang="en-US" b="1" dirty="0"/>
              <a:t> </a:t>
            </a:r>
            <a:r>
              <a:rPr lang="en-US" b="1" dirty="0" err="1" smtClean="0"/>
              <a:t>húmedos</a:t>
            </a:r>
            <a:r>
              <a:rPr lang="en-US" b="1" dirty="0" smtClean="0"/>
              <a:t>. </a:t>
            </a:r>
            <a:r>
              <a:rPr lang="en-US" b="1" dirty="0"/>
              <a:t>¿</a:t>
            </a:r>
            <a:r>
              <a:rPr lang="en-US" b="1" dirty="0" err="1" smtClean="0"/>
              <a:t>Qué</a:t>
            </a:r>
            <a:r>
              <a:rPr lang="en-US" b="1" dirty="0" smtClean="0"/>
              <a:t>  </a:t>
            </a:r>
            <a:r>
              <a:rPr lang="en-US" b="1" dirty="0" err="1" smtClean="0"/>
              <a:t>quiere</a:t>
            </a:r>
            <a:r>
              <a:rPr lang="en-US" b="1" dirty="0" smtClean="0"/>
              <a:t> </a:t>
            </a:r>
            <a:r>
              <a:rPr lang="en-US" b="1" dirty="0" err="1" smtClean="0"/>
              <a:t>decir</a:t>
            </a:r>
            <a:r>
              <a:rPr lang="en-US" b="1" dirty="0"/>
              <a:t> </a:t>
            </a:r>
            <a:r>
              <a:rPr lang="en-US" b="1" dirty="0" smtClean="0"/>
              <a:t>"</a:t>
            </a:r>
            <a:r>
              <a:rPr lang="en-US" b="1" dirty="0" err="1" smtClean="0"/>
              <a:t>húmedo</a:t>
            </a:r>
            <a:r>
              <a:rPr lang="en-US" b="1" dirty="0"/>
              <a:t>"?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Humid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3</a:t>
            </a:r>
            <a:r>
              <a:rPr lang="en-US" b="1" dirty="0" smtClean="0"/>
              <a:t>) </a:t>
            </a:r>
            <a:r>
              <a:rPr lang="en-US" b="1" dirty="0"/>
              <a:t>How many months does it take to </a:t>
            </a:r>
            <a:r>
              <a:rPr lang="en-US" b="1" dirty="0" smtClean="0"/>
              <a:t>yield </a:t>
            </a:r>
            <a:r>
              <a:rPr lang="en-US" b="1" dirty="0" err="1"/>
              <a:t>pinas</a:t>
            </a:r>
            <a:r>
              <a:rPr lang="en-US" b="1" dirty="0"/>
              <a:t>? Entre ___ y ___ </a:t>
            </a:r>
            <a:r>
              <a:rPr lang="en-US" b="1" dirty="0" err="1"/>
              <a:t>meses</a:t>
            </a:r>
            <a:r>
              <a:rPr lang="en-US" b="1" dirty="0"/>
              <a:t>.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4) ¿</a:t>
            </a:r>
            <a:r>
              <a:rPr lang="en-US" b="1" dirty="0" err="1" smtClean="0"/>
              <a:t>Cómo</a:t>
            </a:r>
            <a:r>
              <a:rPr lang="en-US" b="1" dirty="0" smtClean="0"/>
              <a:t> </a:t>
            </a:r>
            <a:r>
              <a:rPr lang="en-US" b="1" dirty="0" err="1" smtClean="0"/>
              <a:t>están</a:t>
            </a:r>
            <a:r>
              <a:rPr lang="en-US" b="1" dirty="0" smtClean="0"/>
              <a:t> </a:t>
            </a:r>
            <a:r>
              <a:rPr lang="en-US" b="1" dirty="0" err="1"/>
              <a:t>las</a:t>
            </a:r>
            <a:r>
              <a:rPr lang="en-US" b="1" dirty="0"/>
              <a:t> </a:t>
            </a:r>
            <a:r>
              <a:rPr lang="en-US" b="1" dirty="0" err="1" smtClean="0"/>
              <a:t>piñas</a:t>
            </a:r>
            <a:r>
              <a:rPr lang="en-US" b="1" dirty="0" smtClean="0"/>
              <a:t> </a:t>
            </a:r>
            <a:r>
              <a:rPr lang="en-US" b="1" dirty="0" err="1" smtClean="0"/>
              <a:t>cuando</a:t>
            </a:r>
            <a:r>
              <a:rPr lang="en-US" b="1" dirty="0" smtClean="0"/>
              <a:t> </a:t>
            </a:r>
            <a:r>
              <a:rPr lang="en-US" b="1" dirty="0" err="1"/>
              <a:t>llegan</a:t>
            </a:r>
            <a:r>
              <a:rPr lang="en-US" b="1" dirty="0"/>
              <a:t> a McDonalds? _____ (fresh</a:t>
            </a:r>
            <a:r>
              <a:rPr lang="en-US" b="1" dirty="0" smtClean="0"/>
              <a:t>) </a:t>
            </a:r>
            <a:r>
              <a:rPr lang="en-US" b="1" dirty="0" err="1" smtClean="0">
                <a:solidFill>
                  <a:srgbClr val="FF0000"/>
                </a:solidFill>
              </a:rPr>
              <a:t>frescas</a:t>
            </a:r>
            <a:endParaRPr lang="en-US" b="1" dirty="0" smtClean="0"/>
          </a:p>
          <a:p>
            <a:pPr marL="0" indent="0">
              <a:buNone/>
            </a:pPr>
            <a:r>
              <a:rPr lang="en-US" sz="800" dirty="0"/>
              <a:t>http://www.medicalnewstoday.com/articles/276903.php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38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Autofit/>
          </a:bodyPr>
          <a:lstStyle/>
          <a:p>
            <a:r>
              <a:rPr lang="en-US" sz="5400" b="1" dirty="0" err="1" smtClean="0"/>
              <a:t>Restaurantes</a:t>
            </a:r>
            <a:endParaRPr lang="en-US" sz="5400" b="1" dirty="0" smtClean="0"/>
          </a:p>
          <a:p>
            <a:pPr marL="0" indent="0">
              <a:buNone/>
            </a:pPr>
            <a:r>
              <a:rPr lang="en-US" sz="5400" b="1" dirty="0" smtClean="0"/>
              <a:t>I lived in San Pedro, Costa Rica.</a:t>
            </a:r>
          </a:p>
          <a:p>
            <a:pPr marL="0" indent="0">
              <a:buNone/>
            </a:pPr>
            <a:endParaRPr lang="en-US" sz="5400" b="1" dirty="0" smtClean="0"/>
          </a:p>
          <a:p>
            <a:pPr marL="0" indent="0">
              <a:buNone/>
            </a:pPr>
            <a:r>
              <a:rPr lang="en-US" sz="5400" b="1" dirty="0" smtClean="0"/>
              <a:t>1) What is the address of the closest McDonald’s to where I lived? </a:t>
            </a:r>
            <a:r>
              <a:rPr lang="en-US" sz="5400" b="1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en-US" sz="800" b="1" dirty="0"/>
              <a:t>http://www.skyscrapercity.com/showthread.php?t=677740&amp;page=18</a:t>
            </a:r>
          </a:p>
        </p:txBody>
      </p:sp>
    </p:spTree>
    <p:extLst>
      <p:ext uri="{BB962C8B-B14F-4D97-AF65-F5344CB8AC3E}">
        <p14:creationId xmlns:p14="http://schemas.microsoft.com/office/powerpoint/2010/main" val="2884104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" dirty="0"/>
              <a:t>http://insidecostarica.com/2014/04/14/customerspeak-formerly-datascension-closes-shop-fires-500/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4525963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Restaurantes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I lived in San Pedro, Costa Rica.</a:t>
            </a:r>
          </a:p>
          <a:p>
            <a:pPr marL="0" indent="0"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en-US" sz="4400" b="1" dirty="0" smtClean="0">
                <a:solidFill>
                  <a:schemeClr val="bg1"/>
                </a:solidFill>
              </a:rPr>
              <a:t>What is the address of the closest McDonald’s to where I lived? </a:t>
            </a:r>
            <a:r>
              <a:rPr lang="en-US" sz="4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Centro </a:t>
            </a:r>
            <a:r>
              <a:rPr lang="en-US" sz="4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comercial</a:t>
            </a:r>
            <a:r>
              <a:rPr lang="en-US" sz="4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Mall </a:t>
            </a:r>
            <a:r>
              <a:rPr lang="en-US" sz="4400" b="1" dirty="0">
                <a:solidFill>
                  <a:srgbClr val="FF0000"/>
                </a:solidFill>
                <a:sym typeface="Wingdings" panose="05000000000000000000" pitchFamily="2" charset="2"/>
              </a:rPr>
              <a:t>San Pedro, San </a:t>
            </a:r>
            <a:r>
              <a:rPr lang="en-US" sz="4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José, San Pedro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8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la pizza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800" dirty="0" smtClean="0"/>
              <a:t>http://es.horadeaventura.wikia.com/wiki/Archivo:La_pizza.png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6335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70C0"/>
                </a:solidFill>
              </a:rPr>
              <a:t>¡</a:t>
            </a:r>
            <a:r>
              <a:rPr lang="en-US" sz="6000" b="1" dirty="0" err="1">
                <a:solidFill>
                  <a:srgbClr val="0070C0"/>
                </a:solidFill>
              </a:rPr>
              <a:t>Te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b="1" dirty="0" err="1">
                <a:solidFill>
                  <a:srgbClr val="0070C0"/>
                </a:solidFill>
              </a:rPr>
              <a:t>toca</a:t>
            </a:r>
            <a:r>
              <a:rPr lang="en-US" sz="6000" b="1" dirty="0">
                <a:solidFill>
                  <a:srgbClr val="0070C0"/>
                </a:solidFill>
              </a:rPr>
              <a:t> a </a:t>
            </a:r>
            <a:r>
              <a:rPr lang="en-US" sz="6000" b="1" dirty="0" err="1">
                <a:solidFill>
                  <a:srgbClr val="0070C0"/>
                </a:solidFill>
              </a:rPr>
              <a:t>ti</a:t>
            </a:r>
            <a:r>
              <a:rPr lang="en-US" sz="6000" b="1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800" dirty="0" smtClean="0"/>
              <a:t>http</a:t>
            </a:r>
            <a:r>
              <a:rPr lang="en-US" sz="800" dirty="0"/>
              <a:t>://www.permaculturemarin.org/map-of-mcdonald-s-in-america/</a:t>
            </a:r>
          </a:p>
        </p:txBody>
      </p:sp>
    </p:spTree>
    <p:extLst>
      <p:ext uri="{BB962C8B-B14F-4D97-AF65-F5344CB8AC3E}">
        <p14:creationId xmlns:p14="http://schemas.microsoft.com/office/powerpoint/2010/main" val="94227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¿</a:t>
            </a:r>
            <a:r>
              <a:rPr lang="en-US" sz="8800" b="1" dirty="0" err="1" smtClean="0">
                <a:solidFill>
                  <a:schemeClr val="bg1"/>
                </a:solidFill>
              </a:rPr>
              <a:t>Qué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</a:rPr>
              <a:t>restaurante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</a:rPr>
              <a:t>tiene</a:t>
            </a:r>
            <a:r>
              <a:rPr lang="en-US" sz="8800" b="1" dirty="0" smtClean="0">
                <a:solidFill>
                  <a:schemeClr val="bg1"/>
                </a:solidFill>
              </a:rPr>
              <a:t> la </a:t>
            </a:r>
            <a:r>
              <a:rPr lang="en-US" sz="8800" b="1" dirty="0" err="1" smtClean="0">
                <a:solidFill>
                  <a:schemeClr val="bg1"/>
                </a:solidFill>
              </a:rPr>
              <a:t>mejor</a:t>
            </a:r>
            <a:r>
              <a:rPr lang="en-US" sz="8800" b="1" dirty="0" smtClean="0">
                <a:solidFill>
                  <a:schemeClr val="bg1"/>
                </a:solidFill>
              </a:rPr>
              <a:t> pizza?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800" dirty="0" smtClean="0"/>
              <a:t>http://es.horadeaventura.wikia.com/wiki/Archivo:La_pizza.png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2366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el </a:t>
            </a:r>
            <a:r>
              <a:rPr lang="en-US" sz="8800" b="1" dirty="0" err="1" smtClean="0">
                <a:solidFill>
                  <a:schemeClr val="bg1"/>
                </a:solidFill>
              </a:rPr>
              <a:t>jamón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800" dirty="0" smtClean="0"/>
              <a:t>http://lavoztx.com/news/2012/oct/13/un-otono-todo-jamon/</a:t>
            </a:r>
          </a:p>
        </p:txBody>
      </p:sp>
    </p:spTree>
    <p:extLst>
      <p:ext uri="{BB962C8B-B14F-4D97-AF65-F5344CB8AC3E}">
        <p14:creationId xmlns:p14="http://schemas.microsoft.com/office/powerpoint/2010/main" val="85826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el </a:t>
            </a:r>
            <a:r>
              <a:rPr lang="en-US" sz="8800" b="1" dirty="0" err="1" smtClean="0"/>
              <a:t>queso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800" dirty="0" smtClean="0"/>
              <a:t>http://estheticworld.es/divulgac_ficha.php?id=00000048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6476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el </a:t>
            </a:r>
            <a:r>
              <a:rPr lang="en-US" sz="7200" b="1" dirty="0" err="1" smtClean="0"/>
              <a:t>sándwich</a:t>
            </a:r>
            <a:r>
              <a:rPr lang="en-US" sz="7200" b="1" dirty="0" smtClean="0"/>
              <a:t> de </a:t>
            </a:r>
            <a:r>
              <a:rPr lang="en-US" sz="7200" b="1" dirty="0" err="1" smtClean="0"/>
              <a:t>jamón</a:t>
            </a:r>
            <a:r>
              <a:rPr lang="en-US" sz="7200" b="1" dirty="0" smtClean="0"/>
              <a:t> y </a:t>
            </a:r>
            <a:r>
              <a:rPr lang="en-US" sz="7200" b="1" dirty="0" err="1" smtClean="0"/>
              <a:t>queso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800" dirty="0" smtClean="0"/>
              <a:t>http://pancadadia.wordpress.com/prensa/material-grafico/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271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>
                <a:solidFill>
                  <a:schemeClr val="bg1"/>
                </a:solidFill>
              </a:rPr>
              <a:t>l</a:t>
            </a:r>
            <a:r>
              <a:rPr lang="en-US" sz="8800" b="1" dirty="0" smtClean="0">
                <a:solidFill>
                  <a:schemeClr val="bg1"/>
                </a:solidFill>
              </a:rPr>
              <a:t>a </a:t>
            </a:r>
            <a:r>
              <a:rPr lang="en-US" sz="8800" b="1" dirty="0" err="1" smtClean="0">
                <a:solidFill>
                  <a:schemeClr val="bg1"/>
                </a:solidFill>
              </a:rPr>
              <a:t>hamburguesa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800" dirty="0" smtClean="0"/>
              <a:t>http://www.quo.es/ser-humano/quien-invento-las-galletas-cookies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55093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82" y="1981200"/>
            <a:ext cx="9220200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¿</a:t>
            </a:r>
            <a:r>
              <a:rPr lang="en-US" sz="8800" b="1" dirty="0" err="1" smtClean="0">
                <a:solidFill>
                  <a:schemeClr val="bg1"/>
                </a:solidFill>
              </a:rPr>
              <a:t>Te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</a:rPr>
              <a:t>gustan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</a:rPr>
              <a:t>más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</a:rPr>
              <a:t>las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</a:rPr>
              <a:t>hamburguesas</a:t>
            </a:r>
            <a:r>
              <a:rPr lang="en-US" sz="8800" b="1" dirty="0" smtClean="0">
                <a:solidFill>
                  <a:schemeClr val="bg1"/>
                </a:solidFill>
              </a:rPr>
              <a:t> de Sonic o de </a:t>
            </a:r>
            <a:r>
              <a:rPr lang="en-US" sz="8800" b="1" dirty="0" err="1" smtClean="0">
                <a:solidFill>
                  <a:schemeClr val="bg1"/>
                </a:solidFill>
              </a:rPr>
              <a:t>CookOut</a:t>
            </a:r>
            <a:r>
              <a:rPr lang="en-US" sz="8800" b="1" dirty="0" smtClean="0">
                <a:solidFill>
                  <a:schemeClr val="bg1"/>
                </a:solidFill>
              </a:rPr>
              <a:t>?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800" dirty="0" smtClean="0"/>
              <a:t>s</a:t>
            </a: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800" dirty="0" smtClean="0"/>
              <a:t>http://www.quo.es/ser-humano/quien-invento-las-galletas-cookies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71231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426</Words>
  <Application>Microsoft Office PowerPoint</Application>
  <PresentationFormat>On-screen Show (4:3)</PresentationFormat>
  <Paragraphs>615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El almuerzo</vt:lpstr>
      <vt:lpstr>la ensalada</vt:lpstr>
      <vt:lpstr>la pizza</vt:lpstr>
      <vt:lpstr>¿Qué restaurante tiene la mejor pizza?</vt:lpstr>
      <vt:lpstr>el jamón</vt:lpstr>
      <vt:lpstr>el queso</vt:lpstr>
      <vt:lpstr>el sándwich de jamón y queso</vt:lpstr>
      <vt:lpstr>la hamburguesa</vt:lpstr>
      <vt:lpstr>¿Te gustan más las hamburguesas de Sonic o de CookOut?</vt:lpstr>
      <vt:lpstr>el perrito caliente</vt:lpstr>
      <vt:lpstr>las papas fritas</vt:lpstr>
      <vt:lpstr>la ensalada de frutas</vt:lpstr>
      <vt:lpstr>las fresas</vt:lpstr>
      <vt:lpstr>la manzana</vt:lpstr>
      <vt:lpstr>la naranja</vt:lpstr>
      <vt:lpstr>la galleta</vt:lpstr>
      <vt:lpstr>la sopa de verduras</vt:lpstr>
      <vt:lpstr>el agua</vt:lpstr>
      <vt:lpstr>la limonada</vt:lpstr>
      <vt:lpstr>el refresco</vt:lpstr>
      <vt:lpstr>el té</vt:lpstr>
      <vt:lpstr>el té helado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http://insidecostarica.com/2014/04/14/customerspeak-formerly-datascension-closes-shop-fires-500/</vt:lpstr>
      <vt:lpstr>¡Te toca a ti!</vt:lpstr>
    </vt:vector>
  </TitlesOfParts>
  <Company>Wake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almuerzo</dc:title>
  <dc:creator>Kalavik McNamara</dc:creator>
  <cp:lastModifiedBy>kltharri</cp:lastModifiedBy>
  <cp:revision>26</cp:revision>
  <dcterms:created xsi:type="dcterms:W3CDTF">2014-10-27T14:22:52Z</dcterms:created>
  <dcterms:modified xsi:type="dcterms:W3CDTF">2014-10-28T19:16:30Z</dcterms:modified>
</cp:coreProperties>
</file>