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F1F7-FB9C-4EF7-BC43-ED8A29A72390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19F6-92B8-4835-8CD9-B9963EDC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7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F1F7-FB9C-4EF7-BC43-ED8A29A72390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19F6-92B8-4835-8CD9-B9963EDC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F1F7-FB9C-4EF7-BC43-ED8A29A72390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19F6-92B8-4835-8CD9-B9963EDC89D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0236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F1F7-FB9C-4EF7-BC43-ED8A29A72390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19F6-92B8-4835-8CD9-B9963EDC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18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F1F7-FB9C-4EF7-BC43-ED8A29A72390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19F6-92B8-4835-8CD9-B9963EDC89D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9609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F1F7-FB9C-4EF7-BC43-ED8A29A72390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19F6-92B8-4835-8CD9-B9963EDC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89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F1F7-FB9C-4EF7-BC43-ED8A29A72390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19F6-92B8-4835-8CD9-B9963EDC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77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F1F7-FB9C-4EF7-BC43-ED8A29A72390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19F6-92B8-4835-8CD9-B9963EDC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2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F1F7-FB9C-4EF7-BC43-ED8A29A72390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19F6-92B8-4835-8CD9-B9963EDC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7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F1F7-FB9C-4EF7-BC43-ED8A29A72390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19F6-92B8-4835-8CD9-B9963EDC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02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F1F7-FB9C-4EF7-BC43-ED8A29A72390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19F6-92B8-4835-8CD9-B9963EDC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0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F1F7-FB9C-4EF7-BC43-ED8A29A72390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19F6-92B8-4835-8CD9-B9963EDC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5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F1F7-FB9C-4EF7-BC43-ED8A29A72390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19F6-92B8-4835-8CD9-B9963EDC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1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F1F7-FB9C-4EF7-BC43-ED8A29A72390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19F6-92B8-4835-8CD9-B9963EDC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3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F1F7-FB9C-4EF7-BC43-ED8A29A72390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19F6-92B8-4835-8CD9-B9963EDC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9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F1F7-FB9C-4EF7-BC43-ED8A29A72390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19F6-92B8-4835-8CD9-B9963EDC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3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AF1F7-FB9C-4EF7-BC43-ED8A29A72390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E219F6-92B8-4835-8CD9-B9963EDC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7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394" y="1649885"/>
            <a:ext cx="7766936" cy="1646302"/>
          </a:xfrm>
        </p:spPr>
        <p:txBody>
          <a:bodyPr/>
          <a:lstStyle/>
          <a:p>
            <a:r>
              <a:rPr lang="en-US" dirty="0" smtClean="0"/>
              <a:t>La Copa Mundial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386" y="228600"/>
            <a:ext cx="2805545" cy="22444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2" y="3809468"/>
            <a:ext cx="4819516" cy="2717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0910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Brasilia</a:t>
            </a:r>
            <a:endParaRPr lang="en-US" dirty="0"/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0" t="20718" r="36458" b="19629"/>
          <a:stretch>
            <a:fillRect/>
          </a:stretch>
        </p:blipFill>
        <p:spPr bwMode="auto">
          <a:xfrm rot="652454">
            <a:off x="3245138" y="1038802"/>
            <a:ext cx="6135688" cy="51546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251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4" y="517526"/>
            <a:ext cx="13303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4" y="2305050"/>
            <a:ext cx="1368425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4221164"/>
            <a:ext cx="1382712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6" y="517526"/>
            <a:ext cx="13303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2320925"/>
            <a:ext cx="1319212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4" y="4221164"/>
            <a:ext cx="1381125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4" y="473076"/>
            <a:ext cx="143827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9" y="2320925"/>
            <a:ext cx="131762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963" y="4221163"/>
            <a:ext cx="12430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2567710" y="6263629"/>
            <a:ext cx="7235968" cy="461665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Do you know the countries these flags represent?</a:t>
            </a:r>
            <a:endParaRPr lang="en-US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156" name="TextBox 1"/>
          <p:cNvSpPr txBox="1">
            <a:spLocks noChangeArrowheads="1"/>
          </p:cNvSpPr>
          <p:nvPr/>
        </p:nvSpPr>
        <p:spPr bwMode="auto">
          <a:xfrm>
            <a:off x="5586413" y="3527425"/>
            <a:ext cx="1200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Colombia</a:t>
            </a:r>
          </a:p>
        </p:txBody>
      </p:sp>
      <p:sp>
        <p:nvSpPr>
          <p:cNvPr id="6157" name="TextBox 17"/>
          <p:cNvSpPr txBox="1">
            <a:spLocks noChangeArrowheads="1"/>
          </p:cNvSpPr>
          <p:nvPr/>
        </p:nvSpPr>
        <p:spPr bwMode="auto">
          <a:xfrm>
            <a:off x="5586413" y="1779589"/>
            <a:ext cx="1200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México</a:t>
            </a:r>
          </a:p>
        </p:txBody>
      </p:sp>
      <p:sp>
        <p:nvSpPr>
          <p:cNvPr id="6158" name="TextBox 18"/>
          <p:cNvSpPr txBox="1">
            <a:spLocks noChangeArrowheads="1"/>
          </p:cNvSpPr>
          <p:nvPr/>
        </p:nvSpPr>
        <p:spPr bwMode="auto">
          <a:xfrm>
            <a:off x="8332788" y="1779589"/>
            <a:ext cx="1200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Honduras</a:t>
            </a:r>
          </a:p>
        </p:txBody>
      </p:sp>
      <p:sp>
        <p:nvSpPr>
          <p:cNvPr id="6159" name="TextBox 19"/>
          <p:cNvSpPr txBox="1">
            <a:spLocks noChangeArrowheads="1"/>
          </p:cNvSpPr>
          <p:nvPr/>
        </p:nvSpPr>
        <p:spPr bwMode="auto">
          <a:xfrm>
            <a:off x="2789239" y="3494088"/>
            <a:ext cx="1506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Costa Rica</a:t>
            </a:r>
          </a:p>
        </p:txBody>
      </p:sp>
      <p:sp>
        <p:nvSpPr>
          <p:cNvPr id="6160" name="TextBox 20"/>
          <p:cNvSpPr txBox="1">
            <a:spLocks noChangeArrowheads="1"/>
          </p:cNvSpPr>
          <p:nvPr/>
        </p:nvSpPr>
        <p:spPr bwMode="auto">
          <a:xfrm>
            <a:off x="2936875" y="1814514"/>
            <a:ext cx="1200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España</a:t>
            </a:r>
          </a:p>
        </p:txBody>
      </p:sp>
      <p:sp>
        <p:nvSpPr>
          <p:cNvPr id="6161" name="TextBox 21"/>
          <p:cNvSpPr txBox="1">
            <a:spLocks noChangeArrowheads="1"/>
          </p:cNvSpPr>
          <p:nvPr/>
        </p:nvSpPr>
        <p:spPr bwMode="auto">
          <a:xfrm>
            <a:off x="8342313" y="3567113"/>
            <a:ext cx="1200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Ecuador</a:t>
            </a:r>
          </a:p>
        </p:txBody>
      </p:sp>
      <p:sp>
        <p:nvSpPr>
          <p:cNvPr id="6162" name="TextBox 23"/>
          <p:cNvSpPr txBox="1">
            <a:spLocks noChangeArrowheads="1"/>
          </p:cNvSpPr>
          <p:nvPr/>
        </p:nvSpPr>
        <p:spPr bwMode="auto">
          <a:xfrm>
            <a:off x="2724150" y="5481639"/>
            <a:ext cx="1200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Chile</a:t>
            </a:r>
          </a:p>
        </p:txBody>
      </p:sp>
      <p:sp>
        <p:nvSpPr>
          <p:cNvPr id="6163" name="TextBox 24"/>
          <p:cNvSpPr txBox="1">
            <a:spLocks noChangeArrowheads="1"/>
          </p:cNvSpPr>
          <p:nvPr/>
        </p:nvSpPr>
        <p:spPr bwMode="auto">
          <a:xfrm>
            <a:off x="5465763" y="5397500"/>
            <a:ext cx="1439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Argentina</a:t>
            </a:r>
          </a:p>
        </p:txBody>
      </p:sp>
      <p:sp>
        <p:nvSpPr>
          <p:cNvPr id="6164" name="TextBox 25"/>
          <p:cNvSpPr txBox="1">
            <a:spLocks noChangeArrowheads="1"/>
          </p:cNvSpPr>
          <p:nvPr/>
        </p:nvSpPr>
        <p:spPr bwMode="auto">
          <a:xfrm>
            <a:off x="8304213" y="5434014"/>
            <a:ext cx="1200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Uruguay</a:t>
            </a:r>
          </a:p>
        </p:txBody>
      </p:sp>
    </p:spTree>
    <p:extLst>
      <p:ext uri="{BB962C8B-B14F-4D97-AF65-F5344CB8AC3E}">
        <p14:creationId xmlns:p14="http://schemas.microsoft.com/office/powerpoint/2010/main" val="112973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7" t="10919" r="20621" b="11801"/>
          <a:stretch>
            <a:fillRect/>
          </a:stretch>
        </p:blipFill>
        <p:spPr bwMode="auto">
          <a:xfrm>
            <a:off x="1382713" y="289502"/>
            <a:ext cx="8925068" cy="6364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615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mascota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473" y="1389205"/>
            <a:ext cx="4886472" cy="4805031"/>
          </a:xfrm>
        </p:spPr>
      </p:pic>
    </p:spTree>
    <p:extLst>
      <p:ext uri="{BB962C8B-B14F-4D97-AF65-F5344CB8AC3E}">
        <p14:creationId xmlns:p14="http://schemas.microsoft.com/office/powerpoint/2010/main" val="12847812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25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</vt:lpstr>
      <vt:lpstr>La Copa Mundial</vt:lpstr>
      <vt:lpstr>Brasilia</vt:lpstr>
      <vt:lpstr>PowerPoint Presentation</vt:lpstr>
      <vt:lpstr>PowerPoint Presentation</vt:lpstr>
      <vt:lpstr>La mascota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Copa Mundial</dc:title>
  <dc:creator>Karen</dc:creator>
  <cp:lastModifiedBy>Karen</cp:lastModifiedBy>
  <cp:revision>1</cp:revision>
  <dcterms:created xsi:type="dcterms:W3CDTF">2014-06-14T19:05:16Z</dcterms:created>
  <dcterms:modified xsi:type="dcterms:W3CDTF">2014-06-14T19:05:46Z</dcterms:modified>
</cp:coreProperties>
</file>