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23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60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0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F1F7-FB9C-4EF7-BC43-ED8A29A72390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E219F6-92B8-4835-8CD9-B9963EDC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394" y="1649885"/>
            <a:ext cx="7766936" cy="1646302"/>
          </a:xfrm>
        </p:spPr>
        <p:txBody>
          <a:bodyPr/>
          <a:lstStyle/>
          <a:p>
            <a:r>
              <a:rPr lang="en-US" dirty="0" smtClean="0"/>
              <a:t>Coupe du Monde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86" y="228600"/>
            <a:ext cx="2805545" cy="224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809468"/>
            <a:ext cx="4819516" cy="271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1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Brasilia</a:t>
            </a:r>
            <a:endParaRPr 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0718" r="36458" b="19629"/>
          <a:stretch>
            <a:fillRect/>
          </a:stretch>
        </p:blipFill>
        <p:spPr bwMode="auto">
          <a:xfrm rot="652454">
            <a:off x="3245138" y="1038802"/>
            <a:ext cx="6135688" cy="5154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5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603251"/>
            <a:ext cx="13303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4" y="2384425"/>
            <a:ext cx="13684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4" y="4294189"/>
            <a:ext cx="1381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611189"/>
            <a:ext cx="1330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398713"/>
            <a:ext cx="13192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4" y="4308476"/>
            <a:ext cx="13811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550864"/>
            <a:ext cx="14382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320925"/>
            <a:ext cx="13081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4259263"/>
            <a:ext cx="12430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071814" y="5957888"/>
            <a:ext cx="5832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000000"/>
                </a:solidFill>
                <a:latin typeface="Brandish" pitchFamily="2" charset="0"/>
              </a:rPr>
              <a:t>Do you know the countries these flags represent?</a:t>
            </a:r>
            <a:endParaRPr lang="en-US" altLang="en-US" sz="2400">
              <a:solidFill>
                <a:srgbClr val="000000"/>
              </a:solidFill>
              <a:latin typeface="Brandish" pitchFamily="2" charset="0"/>
            </a:endParaRPr>
          </a:p>
        </p:txBody>
      </p:sp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5586413" y="3527425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Chad</a:t>
            </a:r>
          </a:p>
        </p:txBody>
      </p:sp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5586413" y="1779589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France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8050213" y="1722438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Mozambique</a:t>
            </a: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2789239" y="3494088"/>
            <a:ext cx="1506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Rwanda</a:t>
            </a:r>
          </a:p>
        </p:txBody>
      </p:sp>
      <p:sp>
        <p:nvSpPr>
          <p:cNvPr id="6160" name="TextBox 20"/>
          <p:cNvSpPr txBox="1">
            <a:spLocks noChangeArrowheads="1"/>
          </p:cNvSpPr>
          <p:nvPr/>
        </p:nvSpPr>
        <p:spPr bwMode="auto">
          <a:xfrm>
            <a:off x="2936875" y="1814514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Congo</a:t>
            </a:r>
          </a:p>
        </p:txBody>
      </p:sp>
      <p:sp>
        <p:nvSpPr>
          <p:cNvPr id="6161" name="TextBox 21"/>
          <p:cNvSpPr txBox="1">
            <a:spLocks noChangeArrowheads="1"/>
          </p:cNvSpPr>
          <p:nvPr/>
        </p:nvSpPr>
        <p:spPr bwMode="auto">
          <a:xfrm>
            <a:off x="8342313" y="3567113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Belgium</a:t>
            </a:r>
          </a:p>
        </p:txBody>
      </p:sp>
      <p:sp>
        <p:nvSpPr>
          <p:cNvPr id="6162" name="TextBox 23"/>
          <p:cNvSpPr txBox="1">
            <a:spLocks noChangeArrowheads="1"/>
          </p:cNvSpPr>
          <p:nvPr/>
        </p:nvSpPr>
        <p:spPr bwMode="auto">
          <a:xfrm>
            <a:off x="2590800" y="5448300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Luxembourg</a:t>
            </a:r>
          </a:p>
        </p:txBody>
      </p:sp>
      <p:sp>
        <p:nvSpPr>
          <p:cNvPr id="6163" name="TextBox 24"/>
          <p:cNvSpPr txBox="1">
            <a:spLocks noChangeArrowheads="1"/>
          </p:cNvSpPr>
          <p:nvPr/>
        </p:nvSpPr>
        <p:spPr bwMode="auto">
          <a:xfrm>
            <a:off x="5143501" y="5430838"/>
            <a:ext cx="223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Equatorial Guinea</a:t>
            </a:r>
          </a:p>
        </p:txBody>
      </p:sp>
      <p:sp>
        <p:nvSpPr>
          <p:cNvPr id="6164" name="TextBox 25"/>
          <p:cNvSpPr txBox="1">
            <a:spLocks noChangeArrowheads="1"/>
          </p:cNvSpPr>
          <p:nvPr/>
        </p:nvSpPr>
        <p:spPr bwMode="auto">
          <a:xfrm>
            <a:off x="8047039" y="5410200"/>
            <a:ext cx="139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Seychelles</a:t>
            </a:r>
          </a:p>
        </p:txBody>
      </p:sp>
    </p:spTree>
    <p:extLst>
      <p:ext uri="{BB962C8B-B14F-4D97-AF65-F5344CB8AC3E}">
        <p14:creationId xmlns:p14="http://schemas.microsoft.com/office/powerpoint/2010/main" val="17809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10919" r="20621" b="11801"/>
          <a:stretch>
            <a:fillRect/>
          </a:stretch>
        </p:blipFill>
        <p:spPr bwMode="auto">
          <a:xfrm>
            <a:off x="1382713" y="289502"/>
            <a:ext cx="8925068" cy="636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Mascotte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73" y="1389205"/>
            <a:ext cx="4886472" cy="4805031"/>
          </a:xfrm>
        </p:spPr>
      </p:pic>
    </p:spTree>
    <p:extLst>
      <p:ext uri="{BB962C8B-B14F-4D97-AF65-F5344CB8AC3E}">
        <p14:creationId xmlns:p14="http://schemas.microsoft.com/office/powerpoint/2010/main" val="12847812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Brandish</vt:lpstr>
      <vt:lpstr>Trebuchet MS</vt:lpstr>
      <vt:lpstr>Wingdings 3</vt:lpstr>
      <vt:lpstr>Facet</vt:lpstr>
      <vt:lpstr>Coupe du Monde</vt:lpstr>
      <vt:lpstr>Brasilia</vt:lpstr>
      <vt:lpstr>PowerPoint Presentation</vt:lpstr>
      <vt:lpstr>PowerPoint Presentation</vt:lpstr>
      <vt:lpstr>Mascotte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Copa Mundial</dc:title>
  <dc:creator>Karen</dc:creator>
  <cp:lastModifiedBy>Karen</cp:lastModifiedBy>
  <cp:revision>2</cp:revision>
  <dcterms:created xsi:type="dcterms:W3CDTF">2014-06-14T19:05:16Z</dcterms:created>
  <dcterms:modified xsi:type="dcterms:W3CDTF">2014-06-14T19:07:11Z</dcterms:modified>
</cp:coreProperties>
</file>